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62" r:id="rId3"/>
    <p:sldId id="257" r:id="rId4"/>
    <p:sldId id="265" r:id="rId5"/>
    <p:sldId id="258" r:id="rId6"/>
    <p:sldId id="266" r:id="rId7"/>
    <p:sldId id="259" r:id="rId8"/>
    <p:sldId id="260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0A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98" d="100"/>
          <a:sy n="98" d="100"/>
        </p:scale>
        <p:origin x="2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2DF31-3955-4DAC-BD5B-7D60F0F59FE2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0836B-15AB-4A74-A789-236F58F84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832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8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9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7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07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06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49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9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4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3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8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1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3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5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42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9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A4B53A7-3209-46A6-9454-F38EAC8F11E7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A4B53A7-3209-46A6-9454-F38EAC8F11E7}" type="datetimeFigureOut">
              <a:rPr lang="en-US" smtClean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47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F1DECA38-0F31-484D-B933-CF54C536DC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10883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00971-8D44-48AA-A5E7-C26EC6D1C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6074" y="1485900"/>
            <a:ext cx="264793" cy="19489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0000"/>
                </a:highlight>
                <a:latin typeface="Swis721 Blk BT" panose="020B0904030502020204" pitchFamily="34" charset="0"/>
                <a:cs typeface="ISOCT2" panose="00000400000000000000" pitchFamily="2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ECFED7-8C55-4172-BB7D-96620EE70F6E}"/>
              </a:ext>
            </a:extLst>
          </p:cNvPr>
          <p:cNvSpPr/>
          <p:nvPr/>
        </p:nvSpPr>
        <p:spPr>
          <a:xfrm>
            <a:off x="4123586" y="3717643"/>
            <a:ext cx="3771900" cy="2419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82430-9132-4C28-9FE2-E983621AA0CF}"/>
              </a:ext>
            </a:extLst>
          </p:cNvPr>
          <p:cNvSpPr/>
          <p:nvPr/>
        </p:nvSpPr>
        <p:spPr>
          <a:xfrm>
            <a:off x="2374468" y="2073306"/>
            <a:ext cx="74430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</a:rPr>
              <a:t>RIO-AI Voice Assistant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41A04-B514-4605-86B1-4DE1C300130E}"/>
              </a:ext>
            </a:extLst>
          </p:cNvPr>
          <p:cNvSpPr txBox="1"/>
          <p:nvPr/>
        </p:nvSpPr>
        <p:spPr>
          <a:xfrm>
            <a:off x="4221077" y="3911655"/>
            <a:ext cx="3576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Made by: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Vikhyat Jalota(20BCS6696)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Abhishek Verma(20BCS6707)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CLASS: AIML-3B</a:t>
            </a:r>
          </a:p>
        </p:txBody>
      </p:sp>
    </p:spTree>
    <p:extLst>
      <p:ext uri="{BB962C8B-B14F-4D97-AF65-F5344CB8AC3E}">
        <p14:creationId xmlns:p14="http://schemas.microsoft.com/office/powerpoint/2010/main" val="330612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822784-D146-4C6B-8908-DCE4E874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3075" y="4905375"/>
            <a:ext cx="1684336" cy="88582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C0D87-190C-46B6-9C13-5FA54552ACF9}"/>
              </a:ext>
            </a:extLst>
          </p:cNvPr>
          <p:cNvSpPr txBox="1"/>
          <p:nvPr/>
        </p:nvSpPr>
        <p:spPr>
          <a:xfrm flipH="1">
            <a:off x="1274444" y="2621428"/>
            <a:ext cx="9393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/>
              <a:t>Thankyou for watching this ppt, reviews and suggestions are much appreciated.</a:t>
            </a:r>
          </a:p>
        </p:txBody>
      </p:sp>
    </p:spTree>
    <p:extLst>
      <p:ext uri="{BB962C8B-B14F-4D97-AF65-F5344CB8AC3E}">
        <p14:creationId xmlns:p14="http://schemas.microsoft.com/office/powerpoint/2010/main" val="35146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85EC-5BC0-406F-B879-FFA12928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Aim: A voice recognition software that acts as an assistant.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899C1-CD43-41CB-99E3-11E30C2A32D1}"/>
              </a:ext>
            </a:extLst>
          </p:cNvPr>
          <p:cNvSpPr txBox="1"/>
          <p:nvPr/>
        </p:nvSpPr>
        <p:spPr>
          <a:xfrm>
            <a:off x="1343025" y="2705100"/>
            <a:ext cx="54578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</a:rPr>
              <a:t>Software Used:</a:t>
            </a:r>
          </a:p>
          <a:p>
            <a:r>
              <a:rPr lang="en-IN" sz="2400" dirty="0"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</a:rPr>
              <a:t>Microsoft VS Code</a:t>
            </a:r>
          </a:p>
          <a:p>
            <a:endParaRPr lang="en-IN" sz="2400" dirty="0">
              <a:solidFill>
                <a:schemeClr val="tx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IN" sz="2400" dirty="0"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</a:rPr>
              <a:t>Language:</a:t>
            </a:r>
          </a:p>
          <a:p>
            <a:r>
              <a:rPr lang="en-IN" sz="2400" dirty="0"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</a:rPr>
              <a:t>Python</a:t>
            </a:r>
          </a:p>
          <a:p>
            <a:endParaRPr lang="en-IN" sz="2400" dirty="0">
              <a:solidFill>
                <a:schemeClr val="tx1">
                  <a:lumMod val="8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IN" sz="2400" dirty="0"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</a:rPr>
              <a:t>Library used for GUI:</a:t>
            </a:r>
          </a:p>
          <a:p>
            <a:r>
              <a:rPr lang="en-IN" sz="2400" dirty="0" err="1"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</a:rPr>
              <a:t>Tkinder</a:t>
            </a:r>
            <a:endParaRPr lang="en-IN" sz="2400" dirty="0">
              <a:solidFill>
                <a:schemeClr val="tx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92857-DF21-4774-989C-B00471ECE858}"/>
              </a:ext>
            </a:extLst>
          </p:cNvPr>
          <p:cNvSpPr txBox="1"/>
          <p:nvPr/>
        </p:nvSpPr>
        <p:spPr>
          <a:xfrm rot="10800000" flipH="1" flipV="1">
            <a:off x="7399019" y="2929503"/>
            <a:ext cx="33185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Pyttsx3</a:t>
            </a:r>
          </a:p>
          <a:p>
            <a:r>
              <a:rPr lang="en-IN" sz="20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datetime</a:t>
            </a:r>
          </a:p>
          <a:p>
            <a:r>
              <a:rPr lang="en-IN" sz="20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speech_recognition</a:t>
            </a:r>
            <a:r>
              <a:rPr lang="en-IN" sz="20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Wikipedia</a:t>
            </a:r>
          </a:p>
          <a:p>
            <a:r>
              <a:rPr lang="en-IN" sz="20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webbrowser</a:t>
            </a:r>
            <a:r>
              <a:rPr lang="en-IN" sz="20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r>
              <a:rPr lang="en-IN" sz="20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Os</a:t>
            </a:r>
            <a:endParaRPr lang="en-IN" sz="20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IN" sz="2000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Image,ImageTk</a:t>
            </a:r>
            <a:r>
              <a:rPr lang="en-IN" sz="20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D7D2-1CAC-428D-B9CF-13A8884BDEFC}"/>
              </a:ext>
            </a:extLst>
          </p:cNvPr>
          <p:cNvSpPr txBox="1"/>
          <p:nvPr/>
        </p:nvSpPr>
        <p:spPr>
          <a:xfrm flipH="1">
            <a:off x="7399019" y="2514600"/>
            <a:ext cx="291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Modules Used:</a:t>
            </a:r>
          </a:p>
        </p:txBody>
      </p:sp>
    </p:spTree>
    <p:extLst>
      <p:ext uri="{BB962C8B-B14F-4D97-AF65-F5344CB8AC3E}">
        <p14:creationId xmlns:p14="http://schemas.microsoft.com/office/powerpoint/2010/main" val="5443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EE2C-EF57-4B85-993F-DCEDC5B4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088" y="66675"/>
            <a:ext cx="9905998" cy="1905000"/>
          </a:xfrm>
        </p:spPr>
        <p:txBody>
          <a:bodyPr/>
          <a:lstStyle/>
          <a:p>
            <a:r>
              <a:rPr lang="en-IN" dirty="0"/>
              <a:t>A smart assistant for your daily needs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853A6-6EA8-461E-8946-E8F546A5E701}"/>
              </a:ext>
            </a:extLst>
          </p:cNvPr>
          <p:cNvSpPr txBox="1"/>
          <p:nvPr/>
        </p:nvSpPr>
        <p:spPr>
          <a:xfrm flipH="1">
            <a:off x="1331593" y="2049928"/>
            <a:ext cx="7764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AI Voice Assistant has many amazing features, using “Speech to Speech” it recognises anything you say.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1000F25F-43A0-4C6C-8D57-36DDD592557A}"/>
              </a:ext>
            </a:extLst>
          </p:cNvPr>
          <p:cNvSpPr/>
          <p:nvPr/>
        </p:nvSpPr>
        <p:spPr>
          <a:xfrm>
            <a:off x="609600" y="2171699"/>
            <a:ext cx="581025" cy="657225"/>
          </a:xfrm>
          <a:prstGeom prst="lightningBol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6FE10-CFA4-48F5-922C-AB98569D6297}"/>
              </a:ext>
            </a:extLst>
          </p:cNvPr>
          <p:cNvSpPr txBox="1"/>
          <p:nvPr/>
        </p:nvSpPr>
        <p:spPr>
          <a:xfrm>
            <a:off x="1331593" y="3295221"/>
            <a:ext cx="605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Some of those exceptional features 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0E8B-8E4B-401C-9962-809CD42D8DBD}"/>
              </a:ext>
            </a:extLst>
          </p:cNvPr>
          <p:cNvSpPr txBox="1"/>
          <p:nvPr/>
        </p:nvSpPr>
        <p:spPr>
          <a:xfrm flipH="1">
            <a:off x="1455418" y="3876675"/>
            <a:ext cx="9546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*It greets you when you boot it up</a:t>
            </a:r>
          </a:p>
          <a:p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*It can open Apps like </a:t>
            </a: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Chrome, Spotify etc. just by listening to you.</a:t>
            </a:r>
          </a:p>
          <a:p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*You can even ask it to navigate around your PC files and applications</a:t>
            </a:r>
          </a:p>
          <a:p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*Don’t know anything about something? This Smart Assistant will tell you everything you might want to know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FEA3F1-8C51-479A-B762-F5A4AD5C7BB0}"/>
              </a:ext>
            </a:extLst>
          </p:cNvPr>
          <p:cNvSpPr/>
          <p:nvPr/>
        </p:nvSpPr>
        <p:spPr>
          <a:xfrm>
            <a:off x="1085850" y="3735260"/>
            <a:ext cx="9774557" cy="2449739"/>
          </a:xfrm>
          <a:prstGeom prst="round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27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EE2C-EF57-4B85-993F-DCEDC5B4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609" y="269888"/>
            <a:ext cx="7922465" cy="841736"/>
          </a:xfrm>
        </p:spPr>
        <p:txBody>
          <a:bodyPr>
            <a:normAutofit fontScale="90000"/>
          </a:bodyPr>
          <a:lstStyle/>
          <a:p>
            <a:r>
              <a:rPr lang="en-IN" dirty="0"/>
              <a:t>Here’s our GUI for this program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853A6-6EA8-461E-8946-E8F546A5E701}"/>
              </a:ext>
            </a:extLst>
          </p:cNvPr>
          <p:cNvSpPr txBox="1"/>
          <p:nvPr/>
        </p:nvSpPr>
        <p:spPr>
          <a:xfrm flipH="1">
            <a:off x="2213607" y="1111624"/>
            <a:ext cx="7764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It is simple, effective, and fits right for our program.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1000F25F-43A0-4C6C-8D57-36DDD592557A}"/>
              </a:ext>
            </a:extLst>
          </p:cNvPr>
          <p:cNvSpPr/>
          <p:nvPr/>
        </p:nvSpPr>
        <p:spPr>
          <a:xfrm>
            <a:off x="1141870" y="983066"/>
            <a:ext cx="581025" cy="657225"/>
          </a:xfrm>
          <a:prstGeom prst="lightningBol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2B8E5B-9800-4852-844E-80B742A07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72" y="1953360"/>
            <a:ext cx="6699050" cy="451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F570-BFF3-42B1-A58E-BD30F71A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0"/>
            <a:ext cx="9905998" cy="1905000"/>
          </a:xfrm>
        </p:spPr>
        <p:txBody>
          <a:bodyPr>
            <a:normAutofit/>
          </a:bodyPr>
          <a:lstStyle/>
          <a:p>
            <a:r>
              <a:rPr lang="en-IN" sz="4000" dirty="0"/>
              <a:t>Time to flex some of its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023EF-E4EB-4292-95DC-648ECB6B5235}"/>
              </a:ext>
            </a:extLst>
          </p:cNvPr>
          <p:cNvSpPr txBox="1"/>
          <p:nvPr/>
        </p:nvSpPr>
        <p:spPr>
          <a:xfrm flipH="1">
            <a:off x="322262" y="1800225"/>
            <a:ext cx="10841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rgbClr val="FFFF00"/>
                </a:solidFill>
                <a:highlight>
                  <a:srgbClr val="000000"/>
                </a:highlight>
              </a:rPr>
              <a:t> </a:t>
            </a:r>
            <a:r>
              <a:rPr lang="en-IN" sz="2000" dirty="0">
                <a:solidFill>
                  <a:srgbClr val="FFFF00"/>
                </a:solidFill>
                <a:highlight>
                  <a:srgbClr val="000000"/>
                </a:highlight>
              </a:rPr>
              <a:t>It Speaks the time for you and even displays it if you want to hear its voice, just ask!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4905F9-7753-4144-BCAA-90524D9C1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56" y="2921974"/>
            <a:ext cx="5342488" cy="2519602"/>
          </a:xfrm>
        </p:spPr>
      </p:pic>
    </p:spTree>
    <p:extLst>
      <p:ext uri="{BB962C8B-B14F-4D97-AF65-F5344CB8AC3E}">
        <p14:creationId xmlns:p14="http://schemas.microsoft.com/office/powerpoint/2010/main" val="35788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DEEF-A812-4C38-A03C-16B547D0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499" y="609600"/>
            <a:ext cx="188911" cy="323850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23B3D-6942-4B33-BF6E-971A1124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4700" y="5076825"/>
            <a:ext cx="112710" cy="12382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6B46D-4F9A-4D6F-8C12-026A09FB2A53}"/>
              </a:ext>
            </a:extLst>
          </p:cNvPr>
          <p:cNvSpPr txBox="1"/>
          <p:nvPr/>
        </p:nvSpPr>
        <p:spPr>
          <a:xfrm>
            <a:off x="1209394" y="947369"/>
            <a:ext cx="1084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Want to hear songs ? RIO will play it for you!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8E2D2C8E-492B-4D2A-B37E-AB7896EFDCB6}"/>
              </a:ext>
            </a:extLst>
          </p:cNvPr>
          <p:cNvSpPr/>
          <p:nvPr/>
        </p:nvSpPr>
        <p:spPr>
          <a:xfrm>
            <a:off x="577852" y="933450"/>
            <a:ext cx="566738" cy="461665"/>
          </a:xfrm>
          <a:prstGeom prst="chevron">
            <a:avLst/>
          </a:prstGeom>
          <a:solidFill>
            <a:srgbClr val="D0AD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422EB-BE2C-44C5-BC8F-9AFB488D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21" y="1965662"/>
            <a:ext cx="3991880" cy="2373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6016F7-6F8A-4236-A1FF-76646B1F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5" y="2130861"/>
            <a:ext cx="5627511" cy="4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1924-4AAE-42D0-B692-9DE7C4FC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9600"/>
            <a:ext cx="10307637" cy="771525"/>
          </a:xfrm>
        </p:spPr>
        <p:txBody>
          <a:bodyPr/>
          <a:lstStyle/>
          <a:p>
            <a:r>
              <a:rPr lang="en-IN" dirty="0"/>
              <a:t>Want to surf the web? </a:t>
            </a:r>
            <a:r>
              <a:rPr lang="en-IN" dirty="0" err="1"/>
              <a:t>rio</a:t>
            </a:r>
            <a:r>
              <a:rPr lang="en-IN" dirty="0"/>
              <a:t> got your back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4F34B-E285-43E0-9386-36F328F11723}"/>
              </a:ext>
            </a:extLst>
          </p:cNvPr>
          <p:cNvSpPr txBox="1"/>
          <p:nvPr/>
        </p:nvSpPr>
        <p:spPr>
          <a:xfrm>
            <a:off x="1076385" y="2603899"/>
            <a:ext cx="828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Opening </a:t>
            </a:r>
            <a:r>
              <a:rPr lang="en-IN" dirty="0" err="1"/>
              <a:t>Youtube</a:t>
            </a:r>
            <a:r>
              <a:rPr lang="en-IN" dirty="0"/>
              <a:t> by saying command “Open </a:t>
            </a:r>
            <a:r>
              <a:rPr lang="en-IN" dirty="0" err="1"/>
              <a:t>Youtube</a:t>
            </a:r>
            <a:r>
              <a:rPr lang="en-IN" dirty="0"/>
              <a:t>”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DA92E8D-CA08-478B-A99F-051E0E0178D1}"/>
              </a:ext>
            </a:extLst>
          </p:cNvPr>
          <p:cNvSpPr/>
          <p:nvPr/>
        </p:nvSpPr>
        <p:spPr>
          <a:xfrm>
            <a:off x="544574" y="2603899"/>
            <a:ext cx="531811" cy="414581"/>
          </a:xfrm>
          <a:prstGeom prst="lightningBol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54A56-9D6A-4E9A-A5F7-4FA173530A8B}"/>
              </a:ext>
            </a:extLst>
          </p:cNvPr>
          <p:cNvSpPr txBox="1"/>
          <p:nvPr/>
        </p:nvSpPr>
        <p:spPr>
          <a:xfrm flipH="1">
            <a:off x="7338059" y="6063734"/>
            <a:ext cx="40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Opening Google with ease</a:t>
            </a:r>
          </a:p>
        </p:txBody>
      </p: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87F68AE1-86F1-4E38-89E8-2A01BCF885F9}"/>
              </a:ext>
            </a:extLst>
          </p:cNvPr>
          <p:cNvSpPr/>
          <p:nvPr/>
        </p:nvSpPr>
        <p:spPr>
          <a:xfrm>
            <a:off x="6851714" y="6063734"/>
            <a:ext cx="542925" cy="461719"/>
          </a:xfrm>
          <a:prstGeom prst="lightningBolt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121A25-8D1E-4413-B62D-0A9C0F8F5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48" y="3316345"/>
            <a:ext cx="3749365" cy="195851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61DE5F-7F3E-44BC-9339-4090C2EEF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08" y="3884770"/>
            <a:ext cx="4052242" cy="188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8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DEEF-A812-4C38-A03C-16B547D0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499" y="609600"/>
            <a:ext cx="188911" cy="323850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23B3D-6942-4B33-BF6E-971A1124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4700" y="5076825"/>
            <a:ext cx="112710" cy="12382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6B46D-4F9A-4D6F-8C12-026A09FB2A53}"/>
              </a:ext>
            </a:extLst>
          </p:cNvPr>
          <p:cNvSpPr txBox="1"/>
          <p:nvPr/>
        </p:nvSpPr>
        <p:spPr>
          <a:xfrm>
            <a:off x="4007073" y="540692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It has Netflix at its fingertips!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8E2D2C8E-492B-4D2A-B37E-AB7896EFDCB6}"/>
              </a:ext>
            </a:extLst>
          </p:cNvPr>
          <p:cNvSpPr/>
          <p:nvPr/>
        </p:nvSpPr>
        <p:spPr>
          <a:xfrm>
            <a:off x="3097043" y="471486"/>
            <a:ext cx="694204" cy="600076"/>
          </a:xfrm>
          <a:prstGeom prst="chevron">
            <a:avLst/>
          </a:prstGeom>
          <a:solidFill>
            <a:srgbClr val="D0AD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1BA7A-DE41-4B4A-893A-8B4244E0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7" y="1658438"/>
            <a:ext cx="3272959" cy="15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D880BD-8ABA-4AFB-930F-E83283B8C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44" y="1468515"/>
            <a:ext cx="7235511" cy="4069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B07C12-89DE-4127-B31E-F4F764D4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97" y="4454979"/>
            <a:ext cx="737680" cy="621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0C1326-492F-4A8F-A728-C457C94E3FCF}"/>
              </a:ext>
            </a:extLst>
          </p:cNvPr>
          <p:cNvSpPr txBox="1"/>
          <p:nvPr/>
        </p:nvSpPr>
        <p:spPr>
          <a:xfrm flipH="1">
            <a:off x="996365" y="4430494"/>
            <a:ext cx="29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Much more features are implemented in RIO!!</a:t>
            </a:r>
          </a:p>
        </p:txBody>
      </p:sp>
    </p:spTree>
    <p:extLst>
      <p:ext uri="{BB962C8B-B14F-4D97-AF65-F5344CB8AC3E}">
        <p14:creationId xmlns:p14="http://schemas.microsoft.com/office/powerpoint/2010/main" val="272167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F0CA-D824-46C0-84F4-70F109DB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will this BE BENEFICIAL FOR THE SOCIETY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417B5-2F2B-415C-8F49-28D2E901F30C}"/>
              </a:ext>
            </a:extLst>
          </p:cNvPr>
          <p:cNvSpPr txBox="1"/>
          <p:nvPr/>
        </p:nvSpPr>
        <p:spPr>
          <a:xfrm>
            <a:off x="1141413" y="2715607"/>
            <a:ext cx="8972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A  speech recognition software can:</a:t>
            </a:r>
          </a:p>
          <a:p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 1. Help people with special needs</a:t>
            </a:r>
          </a:p>
          <a:p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 2. The user can easily multitask using this software</a:t>
            </a:r>
          </a:p>
          <a:p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 3. People who cannot interact with keyboard can use this software to use their computer</a:t>
            </a:r>
          </a:p>
        </p:txBody>
      </p:sp>
    </p:spTree>
    <p:extLst>
      <p:ext uri="{BB962C8B-B14F-4D97-AF65-F5344CB8AC3E}">
        <p14:creationId xmlns:p14="http://schemas.microsoft.com/office/powerpoint/2010/main" val="294011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417</TotalTime>
  <Words>324</Words>
  <Application>Microsoft Office PowerPoint</Application>
  <PresentationFormat>Widescreen</PresentationFormat>
  <Paragraphs>56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Aharoni</vt:lpstr>
      <vt:lpstr>Arial</vt:lpstr>
      <vt:lpstr>Arial Black</vt:lpstr>
      <vt:lpstr>Calibri</vt:lpstr>
      <vt:lpstr>Century Gothic</vt:lpstr>
      <vt:lpstr>Swis721 Blk BT</vt:lpstr>
      <vt:lpstr>Mesh</vt:lpstr>
      <vt:lpstr> </vt:lpstr>
      <vt:lpstr>Aim: A voice recognition software that acts as an assistant.  </vt:lpstr>
      <vt:lpstr>A smart assistant for your daily needs </vt:lpstr>
      <vt:lpstr>Here’s our GUI for this program </vt:lpstr>
      <vt:lpstr>Time to flex some of its features</vt:lpstr>
      <vt:lpstr> </vt:lpstr>
      <vt:lpstr>Want to surf the web? rio got your back</vt:lpstr>
      <vt:lpstr> </vt:lpstr>
      <vt:lpstr>How will this BE BENEFICIAL FOR THE SOCIETY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Monarch Kumar</dc:creator>
  <cp:lastModifiedBy>VIKHYAT</cp:lastModifiedBy>
  <cp:revision>39</cp:revision>
  <dcterms:created xsi:type="dcterms:W3CDTF">2020-12-08T11:29:19Z</dcterms:created>
  <dcterms:modified xsi:type="dcterms:W3CDTF">2022-05-15T09:50:43Z</dcterms:modified>
</cp:coreProperties>
</file>